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7" r:id="rId4"/>
    <p:sldId id="265" r:id="rId5"/>
    <p:sldId id="258" r:id="rId6"/>
    <p:sldId id="266" r:id="rId7"/>
    <p:sldId id="259" r:id="rId8"/>
    <p:sldId id="267" r:id="rId9"/>
    <p:sldId id="260" r:id="rId10"/>
    <p:sldId id="269" r:id="rId11"/>
    <p:sldId id="261" r:id="rId12"/>
    <p:sldId id="268" r:id="rId13"/>
    <p:sldId id="262" r:id="rId14"/>
    <p:sldId id="271" r:id="rId15"/>
    <p:sldId id="263" r:id="rId16"/>
    <p:sldId id="270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1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5EE0-4D9F-664C-927E-A52219A82ACE}" type="datetimeFigureOut">
              <a:rPr lang="fr-FR" smtClean="0"/>
              <a:t>10.05.19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0745-61CF-5440-9245-4AC2AE78A86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741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5EE0-4D9F-664C-927E-A52219A82ACE}" type="datetimeFigureOut">
              <a:rPr lang="fr-FR" smtClean="0"/>
              <a:t>10.05.19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0745-61CF-5440-9245-4AC2AE78A86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93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5EE0-4D9F-664C-927E-A52219A82ACE}" type="datetimeFigureOut">
              <a:rPr lang="fr-FR" smtClean="0"/>
              <a:t>10.05.19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0745-61CF-5440-9245-4AC2AE78A86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45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5EE0-4D9F-664C-927E-A52219A82ACE}" type="datetimeFigureOut">
              <a:rPr lang="fr-FR" smtClean="0"/>
              <a:t>10.05.19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0745-61CF-5440-9245-4AC2AE78A86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02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5EE0-4D9F-664C-927E-A52219A82ACE}" type="datetimeFigureOut">
              <a:rPr lang="fr-FR" smtClean="0"/>
              <a:t>10.05.19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0745-61CF-5440-9245-4AC2AE78A86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0687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5EE0-4D9F-664C-927E-A52219A82ACE}" type="datetimeFigureOut">
              <a:rPr lang="fr-FR" smtClean="0"/>
              <a:t>10.05.19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0745-61CF-5440-9245-4AC2AE78A86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11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5EE0-4D9F-664C-927E-A52219A82ACE}" type="datetimeFigureOut">
              <a:rPr lang="fr-FR" smtClean="0"/>
              <a:t>10.05.19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0745-61CF-5440-9245-4AC2AE78A86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687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5EE0-4D9F-664C-927E-A52219A82ACE}" type="datetimeFigureOut">
              <a:rPr lang="fr-FR" smtClean="0"/>
              <a:t>10.05.19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0745-61CF-5440-9245-4AC2AE78A86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6443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5EE0-4D9F-664C-927E-A52219A82ACE}" type="datetimeFigureOut">
              <a:rPr lang="fr-FR" smtClean="0"/>
              <a:t>10.05.19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0745-61CF-5440-9245-4AC2AE78A86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07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5EE0-4D9F-664C-927E-A52219A82ACE}" type="datetimeFigureOut">
              <a:rPr lang="fr-FR" smtClean="0"/>
              <a:t>10.05.19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0745-61CF-5440-9245-4AC2AE78A86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169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5EE0-4D9F-664C-927E-A52219A82ACE}" type="datetimeFigureOut">
              <a:rPr lang="fr-FR" smtClean="0"/>
              <a:t>10.05.19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0745-61CF-5440-9245-4AC2AE78A86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756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75EE0-4D9F-664C-927E-A52219A82ACE}" type="datetimeFigureOut">
              <a:rPr lang="fr-FR" smtClean="0"/>
              <a:t>10.05.19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90745-61CF-5440-9245-4AC2AE78A86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69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197" y="545664"/>
            <a:ext cx="8721091" cy="5357425"/>
          </a:xfrm>
        </p:spPr>
        <p:txBody>
          <a:bodyPr>
            <a:noAutofit/>
          </a:bodyPr>
          <a:lstStyle/>
          <a:p>
            <a:r>
              <a:rPr lang="fr-FR" sz="88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200-250 litres</a:t>
            </a:r>
            <a:endParaRPr lang="fr-FR" sz="8800" b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683893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197" y="545664"/>
            <a:ext cx="8721091" cy="5357425"/>
          </a:xfrm>
        </p:spPr>
        <p:txBody>
          <a:bodyPr>
            <a:noAutofit/>
          </a:bodyPr>
          <a:lstStyle/>
          <a:p>
            <a:r>
              <a:rPr lang="fr-FR" sz="80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Quantité d’eau moyenne pour le lave-vaisselle pour un lavage</a:t>
            </a:r>
            <a:endParaRPr lang="fr-FR" sz="80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524949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197" y="545664"/>
            <a:ext cx="8721091" cy="5357425"/>
          </a:xfrm>
        </p:spPr>
        <p:txBody>
          <a:bodyPr>
            <a:noAutofit/>
          </a:bodyPr>
          <a:lstStyle/>
          <a:p>
            <a:r>
              <a:rPr lang="fr-FR" sz="88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3-6 litres</a:t>
            </a:r>
            <a:endParaRPr lang="fr-FR" sz="8800" b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298140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197" y="545664"/>
            <a:ext cx="8721091" cy="5357425"/>
          </a:xfrm>
        </p:spPr>
        <p:txBody>
          <a:bodyPr>
            <a:noAutofit/>
          </a:bodyPr>
          <a:lstStyle/>
          <a:p>
            <a:r>
              <a:rPr lang="fr-FR" sz="72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Quantité d’eau moyenne à chaque chasse d’eau des WC à double commande</a:t>
            </a:r>
            <a:endParaRPr lang="fr-FR" sz="7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524949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197" y="545664"/>
            <a:ext cx="8721091" cy="5357425"/>
          </a:xfrm>
        </p:spPr>
        <p:txBody>
          <a:bodyPr>
            <a:noAutofit/>
          </a:bodyPr>
          <a:lstStyle/>
          <a:p>
            <a:r>
              <a:rPr lang="fr-FR" sz="88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50000-80000 litres</a:t>
            </a:r>
            <a:endParaRPr lang="fr-FR" sz="8800" b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122405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197" y="545664"/>
            <a:ext cx="8721091" cy="5357425"/>
          </a:xfrm>
        </p:spPr>
        <p:txBody>
          <a:bodyPr>
            <a:noAutofit/>
          </a:bodyPr>
          <a:lstStyle/>
          <a:p>
            <a:r>
              <a:rPr lang="fr-FR" sz="80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Quantité d’eau moyenne pour le remplissage d’une piscine</a:t>
            </a:r>
            <a:endParaRPr lang="fr-FR" sz="80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970836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197" y="545664"/>
            <a:ext cx="8721091" cy="5357425"/>
          </a:xfrm>
        </p:spPr>
        <p:txBody>
          <a:bodyPr>
            <a:noAutofit/>
          </a:bodyPr>
          <a:lstStyle/>
          <a:p>
            <a:r>
              <a:rPr lang="fr-FR" sz="88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70-120 litres</a:t>
            </a:r>
            <a:endParaRPr lang="fr-FR" sz="8800" b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144042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197" y="545664"/>
            <a:ext cx="8721091" cy="5357425"/>
          </a:xfrm>
        </p:spPr>
        <p:txBody>
          <a:bodyPr>
            <a:noAutofit/>
          </a:bodyPr>
          <a:lstStyle/>
          <a:p>
            <a:r>
              <a:rPr lang="fr-FR" sz="80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Quantité d’eau moyenne pour le lave-linge pour un lavage</a:t>
            </a:r>
            <a:endParaRPr lang="fr-FR" sz="80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970836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 d’écran 2019-05-10 à 08.33.0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31" y="242310"/>
            <a:ext cx="8661400" cy="44958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260044" y="5734429"/>
            <a:ext cx="668716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err="1" smtClean="0"/>
              <a:t>https</a:t>
            </a:r>
            <a:r>
              <a:rPr lang="fr-FR" sz="1400" dirty="0" smtClean="0"/>
              <a:t>://</a:t>
            </a:r>
            <a:r>
              <a:rPr lang="fr-FR" sz="1400" dirty="0" err="1" smtClean="0"/>
              <a:t>www.cieau.com</a:t>
            </a:r>
            <a:r>
              <a:rPr lang="fr-FR" sz="1400" dirty="0" smtClean="0"/>
              <a:t>/le-</a:t>
            </a:r>
            <a:r>
              <a:rPr lang="fr-FR" sz="1400" dirty="0" err="1" smtClean="0"/>
              <a:t>metier</a:t>
            </a:r>
            <a:r>
              <a:rPr lang="fr-FR" sz="1400" dirty="0" smtClean="0"/>
              <a:t>-de-</a:t>
            </a:r>
            <a:r>
              <a:rPr lang="fr-FR" sz="1400" dirty="0" err="1" smtClean="0"/>
              <a:t>leau</a:t>
            </a:r>
            <a:r>
              <a:rPr lang="fr-FR" sz="1400" dirty="0" smtClean="0"/>
              <a:t>/ressource-en-eau-eau-potable-eaux-</a:t>
            </a:r>
            <a:r>
              <a:rPr lang="fr-FR" sz="1400" dirty="0" err="1" smtClean="0"/>
              <a:t>usees</a:t>
            </a:r>
            <a:r>
              <a:rPr lang="fr-FR" sz="1400" dirty="0" smtClean="0"/>
              <a:t>/quels-sont-les-usages-domestiques-de-</a:t>
            </a:r>
            <a:r>
              <a:rPr lang="fr-FR" sz="1400" dirty="0" err="1" smtClean="0"/>
              <a:t>leau</a:t>
            </a:r>
            <a:r>
              <a:rPr lang="fr-FR" sz="1400" dirty="0" smtClean="0"/>
              <a:t>/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4214363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 d’écran 2019-05-10 à 08.34.25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70" b="5460"/>
          <a:stretch/>
        </p:blipFill>
        <p:spPr>
          <a:xfrm>
            <a:off x="0" y="377004"/>
            <a:ext cx="9144000" cy="602214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843336" y="6550223"/>
            <a:ext cx="7758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http://</a:t>
            </a:r>
            <a:r>
              <a:rPr lang="fr-FR" sz="1400" dirty="0" err="1" smtClean="0"/>
              <a:t>trinkwasser.svgw.ch</a:t>
            </a:r>
            <a:r>
              <a:rPr lang="fr-FR" sz="1400" dirty="0" smtClean="0"/>
              <a:t>/</a:t>
            </a:r>
            <a:r>
              <a:rPr lang="fr-FR" sz="1400" dirty="0" err="1" smtClean="0"/>
              <a:t>index.php?id</a:t>
            </a:r>
            <a:r>
              <a:rPr lang="fr-FR" sz="1400" dirty="0" smtClean="0"/>
              <a:t>=874&amp;L=1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833500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 d’écran 2019-05-10 à 08.35.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185" y="1388962"/>
            <a:ext cx="5892800" cy="43688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763963" y="379384"/>
            <a:ext cx="7093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Consommation d’eau par personne et par jour en moyenne en Suisse</a:t>
            </a:r>
            <a:endParaRPr lang="fr-FR" sz="24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72317" y="6240408"/>
            <a:ext cx="6776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 smtClean="0"/>
              <a:t>https</a:t>
            </a:r>
            <a:r>
              <a:rPr lang="fr-FR" sz="1400" dirty="0" smtClean="0"/>
              <a:t>://</a:t>
            </a:r>
            <a:r>
              <a:rPr lang="fr-FR" sz="1400" dirty="0" err="1" smtClean="0"/>
              <a:t>www.energie-environnement.ch</a:t>
            </a:r>
            <a:r>
              <a:rPr lang="fr-FR" sz="1400" dirty="0" smtClean="0"/>
              <a:t>/</a:t>
            </a:r>
            <a:r>
              <a:rPr lang="fr-FR" sz="1400" dirty="0" err="1" smtClean="0"/>
              <a:t>economiser</a:t>
            </a:r>
            <a:r>
              <a:rPr lang="fr-FR" sz="1400" dirty="0" smtClean="0"/>
              <a:t>-</a:t>
            </a:r>
            <a:r>
              <a:rPr lang="fr-FR" sz="1400" dirty="0" err="1" smtClean="0"/>
              <a:t>l-eau</a:t>
            </a:r>
            <a:r>
              <a:rPr lang="fr-FR" sz="1400" dirty="0" smtClean="0"/>
              <a:t>/situer-sa-consommation-d-eau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029639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197" y="545664"/>
            <a:ext cx="8721091" cy="5357425"/>
          </a:xfrm>
        </p:spPr>
        <p:txBody>
          <a:bodyPr>
            <a:noAutofit/>
          </a:bodyPr>
          <a:lstStyle/>
          <a:p>
            <a:r>
              <a:rPr lang="fr-FR" sz="88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Quantité d’eau moyenne pour un bain</a:t>
            </a:r>
            <a:endParaRPr lang="fr-FR" sz="88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8610069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045139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</a:pPr>
            <a:r>
              <a:rPr lang="fr-FR" sz="7200" b="1" dirty="0" smtClean="0">
                <a:solidFill>
                  <a:srgbClr val="660066"/>
                </a:solidFill>
              </a:rPr>
              <a:t>Petit jeu sur la consommation et l’utilisation d’eau dans les ménages</a:t>
            </a:r>
            <a:endParaRPr lang="fr-FR" sz="72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931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197" y="545664"/>
            <a:ext cx="8721091" cy="5357425"/>
          </a:xfrm>
        </p:spPr>
        <p:txBody>
          <a:bodyPr>
            <a:noAutofit/>
          </a:bodyPr>
          <a:lstStyle/>
          <a:p>
            <a:r>
              <a:rPr lang="fr-FR" sz="88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100 litres</a:t>
            </a:r>
            <a:endParaRPr lang="fr-FR" sz="8800" b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00319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197" y="545664"/>
            <a:ext cx="8721091" cy="5357425"/>
          </a:xfrm>
        </p:spPr>
        <p:txBody>
          <a:bodyPr>
            <a:noAutofit/>
          </a:bodyPr>
          <a:lstStyle/>
          <a:p>
            <a:r>
              <a:rPr lang="fr-FR" sz="88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Quantité d’eau moyenne pour une douche de 5 minutes</a:t>
            </a:r>
            <a:endParaRPr lang="fr-FR" sz="88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648959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197" y="545664"/>
            <a:ext cx="8721091" cy="5357425"/>
          </a:xfrm>
        </p:spPr>
        <p:txBody>
          <a:bodyPr>
            <a:noAutofit/>
          </a:bodyPr>
          <a:lstStyle/>
          <a:p>
            <a:r>
              <a:rPr lang="fr-FR" sz="88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60 litres</a:t>
            </a:r>
            <a:endParaRPr lang="fr-FR" sz="8800" b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56328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197" y="545664"/>
            <a:ext cx="8721091" cy="5357425"/>
          </a:xfrm>
        </p:spPr>
        <p:txBody>
          <a:bodyPr>
            <a:noAutofit/>
          </a:bodyPr>
          <a:lstStyle/>
          <a:p>
            <a:r>
              <a:rPr lang="fr-FR" sz="88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Quantité d’eau moyenne pour une douche éco de 5 minutes</a:t>
            </a:r>
            <a:endParaRPr lang="fr-FR" sz="88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648959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197" y="545664"/>
            <a:ext cx="8721091" cy="5357425"/>
          </a:xfrm>
        </p:spPr>
        <p:txBody>
          <a:bodyPr>
            <a:noAutofit/>
          </a:bodyPr>
          <a:lstStyle/>
          <a:p>
            <a:r>
              <a:rPr lang="fr-FR" sz="88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6-12 litres</a:t>
            </a:r>
            <a:endParaRPr lang="fr-FR" sz="8800" b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130148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197" y="545664"/>
            <a:ext cx="8721091" cy="5357425"/>
          </a:xfrm>
        </p:spPr>
        <p:txBody>
          <a:bodyPr>
            <a:noAutofit/>
          </a:bodyPr>
          <a:lstStyle/>
          <a:p>
            <a:r>
              <a:rPr lang="fr-FR" sz="88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Quantité d’eau moyenne à chaque chasse d’eau des WC</a:t>
            </a:r>
            <a:endParaRPr lang="fr-FR" sz="88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896776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197" y="545664"/>
            <a:ext cx="8721091" cy="5357425"/>
          </a:xfrm>
        </p:spPr>
        <p:txBody>
          <a:bodyPr>
            <a:noAutofit/>
          </a:bodyPr>
          <a:lstStyle/>
          <a:p>
            <a:r>
              <a:rPr lang="fr-FR" sz="88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20-40 litres</a:t>
            </a:r>
            <a:endParaRPr lang="fr-FR" sz="8800" b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5876716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206</Words>
  <Application>Microsoft Macintosh PowerPoint</Application>
  <PresentationFormat>Présentation à l'écran (4:3)</PresentationFormat>
  <Paragraphs>21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200-250 litres</vt:lpstr>
      <vt:lpstr>Quantité d’eau moyenne pour un bain</vt:lpstr>
      <vt:lpstr>100 litres</vt:lpstr>
      <vt:lpstr>Quantité d’eau moyenne pour une douche de 5 minutes</vt:lpstr>
      <vt:lpstr>60 litres</vt:lpstr>
      <vt:lpstr>Quantité d’eau moyenne pour une douche éco de 5 minutes</vt:lpstr>
      <vt:lpstr>6-12 litres</vt:lpstr>
      <vt:lpstr>Quantité d’eau moyenne à chaque chasse d’eau des WC</vt:lpstr>
      <vt:lpstr>20-40 litres</vt:lpstr>
      <vt:lpstr>Quantité d’eau moyenne pour le lave-vaisselle pour un lavage</vt:lpstr>
      <vt:lpstr>3-6 litres</vt:lpstr>
      <vt:lpstr>Quantité d’eau moyenne à chaque chasse d’eau des WC à double commande</vt:lpstr>
      <vt:lpstr>50000-80000 litres</vt:lpstr>
      <vt:lpstr>Quantité d’eau moyenne pour le remplissage d’une piscine</vt:lpstr>
      <vt:lpstr>70-120 litres</vt:lpstr>
      <vt:lpstr>Quantité d’eau moyenne pour le lave-linge pour un lavage</vt:lpstr>
      <vt:lpstr>Présentation PowerPoint</vt:lpstr>
      <vt:lpstr>Présentation PowerPoint</vt:lpstr>
      <vt:lpstr>Présentation PowerPoint</vt:lpstr>
      <vt:lpstr>Petit jeu sur la consommation et l’utilisation d’eau dans les ménages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200-250 litres</dc:title>
  <dc:creator>COSO</dc:creator>
  <cp:lastModifiedBy>COSO</cp:lastModifiedBy>
  <cp:revision>4</cp:revision>
  <cp:lastPrinted>2019-05-10T06:45:06Z</cp:lastPrinted>
  <dcterms:created xsi:type="dcterms:W3CDTF">2019-05-10T06:09:18Z</dcterms:created>
  <dcterms:modified xsi:type="dcterms:W3CDTF">2019-05-10T06:45:10Z</dcterms:modified>
</cp:coreProperties>
</file>